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4" r:id="rId7"/>
    <p:sldId id="266" r:id="rId8"/>
    <p:sldId id="269" r:id="rId9"/>
    <p:sldId id="308" r:id="rId10"/>
    <p:sldId id="339" r:id="rId11"/>
    <p:sldId id="344" r:id="rId12"/>
    <p:sldId id="360" r:id="rId13"/>
    <p:sldId id="361" r:id="rId14"/>
    <p:sldId id="362" r:id="rId15"/>
    <p:sldId id="364" r:id="rId16"/>
    <p:sldId id="367" r:id="rId17"/>
    <p:sldId id="377" r:id="rId18"/>
    <p:sldId id="378" r:id="rId19"/>
    <p:sldId id="382" r:id="rId20"/>
    <p:sldId id="385" r:id="rId21"/>
    <p:sldId id="388" r:id="rId22"/>
    <p:sldId id="390" r:id="rId23"/>
    <p:sldId id="391" r:id="rId24"/>
    <p:sldId id="392" r:id="rId25"/>
    <p:sldId id="394" r:id="rId26"/>
    <p:sldId id="396" r:id="rId27"/>
    <p:sldId id="397" r:id="rId28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E754-89A2-6007-3783-12BCE00D4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078E5-15DC-A316-F5B3-7C8A515C8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4E047-B9D4-01C7-CBB8-23AF01D2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41788-0208-4982-8C77-E6D27134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0E04A-3ACD-B849-2616-7651C9FD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19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22C0-FDF7-9B3B-D277-483369EB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A6753-8D5E-4151-E88D-0DE01B110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83DFE-3B21-9ACF-4516-A4FF7AF8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42969-A841-3889-B3D9-91876D8B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B7213-F142-BC08-FFEF-8921F085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07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C22393-5832-2275-3681-C227245AB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32E2B-33FE-AFF2-770A-EFACAC29C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0930-5981-2D94-90D7-C7F18223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C57DC-73CD-97D9-6A5B-7CD18B01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5F601-6F24-CAF3-E3E9-1FDA857E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02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6FB4-BF4D-3EAF-FA47-85D7B056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840ED-7E18-D643-F4A5-16AFCC988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EB497-1C89-FD01-6705-7FAEEE20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04605-E199-CD4A-2067-09CB6D1C7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E888D-F65F-BB24-6B69-F698906A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52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F8D3-DFCF-54DC-7FCF-6D028890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13536-E302-09C6-8B41-B0ADA27D4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BBB7-698E-628D-72D8-EE88595E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98E72-D608-8984-A215-793A771D0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A1580-C772-147A-E177-B6465FFC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1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9B5E-F13D-10AB-5D7E-2B94E8D2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2C40A-8122-DCF5-1712-2F03B20A0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2D8C7-8575-E38E-561D-D8AF727E8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D05F9-6537-CC08-518B-32EDC7910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06057-DDB5-EE90-46FB-0E21FC1C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D089-1EDC-ECDA-C408-B0EB79AB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376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5BF3-FCA2-3FA5-F812-73D37E5A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919FB-E8AF-264A-2143-3FF2A5BDC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F2654-E7D1-0A2D-3EF1-8FCDEC38F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6CA5D3-AD45-25AD-1E3D-5619CDF5F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C303C-F9D2-1F16-8BAC-3891D8401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83C19B-0C48-F4E8-23DE-FCAD825A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0EDBD-E501-723B-5D24-323310CA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A7EC-A0B2-6D22-4902-8C6DD024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43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6006-F074-9954-BE2A-3F94C286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B01932-588A-5A8A-43BA-630F25418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2BC7C-F3D2-6447-6C0A-35F1C706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0992A-BEC8-88A6-44D4-43E1F958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84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A4AE6D-481A-D3B0-F3DE-9702CD90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7EB4A-E963-922E-7514-4169F4DF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B012-0E5D-32DB-2FEE-BA32212F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8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A859-5700-35D4-FE72-7674F551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59944-BB86-8B90-3A58-B74B0C35F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1DD16-911E-4C6F-2B0C-79E5528A6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2E711-0CDC-7AA9-87BF-04002926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4C03B-0FF6-471A-DAFF-17D71FA5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10804-FDBC-484D-AC42-B6BA0568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79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64B-098D-4C7D-70E0-8A254CBB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180DD8-3DB3-FA0B-ABC5-3490033EF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42559-A692-448F-B852-EF57DAEEC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511D8-77F9-47B1-39C4-78073F17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9DC54-880E-4FB0-FDED-6BE8ED19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CB7E7-93A6-825B-F660-C0B3DDE6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89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7D3F38-8F98-A63E-2E43-E09EDFC7C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C2D72-372D-B6F0-84C4-C7AF94707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D6D0A-FB1A-3FCF-2967-0E915DC8B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D0623-2CB5-48E7-B0B1-2B224BB05A5A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0343C-3616-8964-5357-2F4143F38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E7567-EE5E-B5D1-BC05-C8406FC32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CE8D4-2EBB-4DCD-A5C6-3AF2D6C5D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633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F89D5-A5F1-3834-6696-ADA6FB7CD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6737E-CE91-F8FA-7C0B-149902CD1E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1812165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04)">
            <a:extLst>
              <a:ext uri="{FF2B5EF4-FFF2-40B4-BE49-F238E27FC236}">
                <a16:creationId xmlns:a16="http://schemas.microsoft.com/office/drawing/2014/main" id="{93F645A0-42C6-8219-20AA-BADA3682A2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8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09)">
            <a:extLst>
              <a:ext uri="{FF2B5EF4-FFF2-40B4-BE49-F238E27FC236}">
                <a16:creationId xmlns:a16="http://schemas.microsoft.com/office/drawing/2014/main" id="{B548751E-C415-009B-8066-A33BE95B46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25)">
            <a:extLst>
              <a:ext uri="{FF2B5EF4-FFF2-40B4-BE49-F238E27FC236}">
                <a16:creationId xmlns:a16="http://schemas.microsoft.com/office/drawing/2014/main" id="{CBFF2D28-AF9C-32E3-AAB4-EFC3D185C5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42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26)">
            <a:extLst>
              <a:ext uri="{FF2B5EF4-FFF2-40B4-BE49-F238E27FC236}">
                <a16:creationId xmlns:a16="http://schemas.microsoft.com/office/drawing/2014/main" id="{5852E026-A466-2FF6-43E3-A359BFE639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99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27)">
            <a:extLst>
              <a:ext uri="{FF2B5EF4-FFF2-40B4-BE49-F238E27FC236}">
                <a16:creationId xmlns:a16="http://schemas.microsoft.com/office/drawing/2014/main" id="{63C0A31B-7E27-A3C6-8E8D-62A7716130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55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29)">
            <a:extLst>
              <a:ext uri="{FF2B5EF4-FFF2-40B4-BE49-F238E27FC236}">
                <a16:creationId xmlns:a16="http://schemas.microsoft.com/office/drawing/2014/main" id="{2598801D-656C-B4EA-EA28-CC79D2BDE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0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32)">
            <a:extLst>
              <a:ext uri="{FF2B5EF4-FFF2-40B4-BE49-F238E27FC236}">
                <a16:creationId xmlns:a16="http://schemas.microsoft.com/office/drawing/2014/main" id="{1C180D70-A38C-8D3E-E2E6-B9ED3D29F0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46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42)">
            <a:extLst>
              <a:ext uri="{FF2B5EF4-FFF2-40B4-BE49-F238E27FC236}">
                <a16:creationId xmlns:a16="http://schemas.microsoft.com/office/drawing/2014/main" id="{B8C73451-A8C9-3AED-B0F7-5E39C9F16C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18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43)">
            <a:extLst>
              <a:ext uri="{FF2B5EF4-FFF2-40B4-BE49-F238E27FC236}">
                <a16:creationId xmlns:a16="http://schemas.microsoft.com/office/drawing/2014/main" id="{8983BB68-9BD6-F903-C2A3-B426AEAAC3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4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47)">
            <a:extLst>
              <a:ext uri="{FF2B5EF4-FFF2-40B4-BE49-F238E27FC236}">
                <a16:creationId xmlns:a16="http://schemas.microsoft.com/office/drawing/2014/main" id="{2F523138-86FD-BAFB-C2C7-3EFDF8670A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22)">
            <a:extLst>
              <a:ext uri="{FF2B5EF4-FFF2-40B4-BE49-F238E27FC236}">
                <a16:creationId xmlns:a16="http://schemas.microsoft.com/office/drawing/2014/main" id="{07351A29-04BE-C1E2-6971-75B17428D1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61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50)">
            <a:extLst>
              <a:ext uri="{FF2B5EF4-FFF2-40B4-BE49-F238E27FC236}">
                <a16:creationId xmlns:a16="http://schemas.microsoft.com/office/drawing/2014/main" id="{EF3DB634-FBE5-3157-84BA-9591886359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65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53)">
            <a:extLst>
              <a:ext uri="{FF2B5EF4-FFF2-40B4-BE49-F238E27FC236}">
                <a16:creationId xmlns:a16="http://schemas.microsoft.com/office/drawing/2014/main" id="{9D028ABC-D969-F58E-D44F-27BFDC255A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82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55)">
            <a:extLst>
              <a:ext uri="{FF2B5EF4-FFF2-40B4-BE49-F238E27FC236}">
                <a16:creationId xmlns:a16="http://schemas.microsoft.com/office/drawing/2014/main" id="{33C68EF0-5C31-6547-C6D8-3F59F665B1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56)">
            <a:extLst>
              <a:ext uri="{FF2B5EF4-FFF2-40B4-BE49-F238E27FC236}">
                <a16:creationId xmlns:a16="http://schemas.microsoft.com/office/drawing/2014/main" id="{A643EF35-B336-9560-F72E-3D62FBF124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09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57)">
            <a:extLst>
              <a:ext uri="{FF2B5EF4-FFF2-40B4-BE49-F238E27FC236}">
                <a16:creationId xmlns:a16="http://schemas.microsoft.com/office/drawing/2014/main" id="{8CB1265B-FB64-B979-1C5E-CB2FCE752F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19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59)">
            <a:extLst>
              <a:ext uri="{FF2B5EF4-FFF2-40B4-BE49-F238E27FC236}">
                <a16:creationId xmlns:a16="http://schemas.microsoft.com/office/drawing/2014/main" id="{FD20697D-CA07-EAE1-F4B2-A6ADC0F507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74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61)">
            <a:extLst>
              <a:ext uri="{FF2B5EF4-FFF2-40B4-BE49-F238E27FC236}">
                <a16:creationId xmlns:a16="http://schemas.microsoft.com/office/drawing/2014/main" id="{F202074F-17C6-021C-F216-B8DE9A296D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4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62)">
            <a:extLst>
              <a:ext uri="{FF2B5EF4-FFF2-40B4-BE49-F238E27FC236}">
                <a16:creationId xmlns:a16="http://schemas.microsoft.com/office/drawing/2014/main" id="{D1791D75-6018-CFA9-A22C-EBC6A9BD10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6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23)">
            <a:extLst>
              <a:ext uri="{FF2B5EF4-FFF2-40B4-BE49-F238E27FC236}">
                <a16:creationId xmlns:a16="http://schemas.microsoft.com/office/drawing/2014/main" id="{A7673083-F3B8-FB66-E3F4-371076C3E3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8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25)">
            <a:extLst>
              <a:ext uri="{FF2B5EF4-FFF2-40B4-BE49-F238E27FC236}">
                <a16:creationId xmlns:a16="http://schemas.microsoft.com/office/drawing/2014/main" id="{9D141503-1B3E-C6C4-4410-EF8012BE39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7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27)">
            <a:extLst>
              <a:ext uri="{FF2B5EF4-FFF2-40B4-BE49-F238E27FC236}">
                <a16:creationId xmlns:a16="http://schemas.microsoft.com/office/drawing/2014/main" id="{9F353073-BF83-A324-A42A-711F43556C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4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29)">
            <a:extLst>
              <a:ext uri="{FF2B5EF4-FFF2-40B4-BE49-F238E27FC236}">
                <a16:creationId xmlns:a16="http://schemas.microsoft.com/office/drawing/2014/main" id="{66725F2C-1903-012D-BB75-3CBBFBDC58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7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31)">
            <a:extLst>
              <a:ext uri="{FF2B5EF4-FFF2-40B4-BE49-F238E27FC236}">
                <a16:creationId xmlns:a16="http://schemas.microsoft.com/office/drawing/2014/main" id="{0D63FC2F-447F-6B85-97ED-50F3C63E3E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1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34)">
            <a:extLst>
              <a:ext uri="{FF2B5EF4-FFF2-40B4-BE49-F238E27FC236}">
                <a16:creationId xmlns:a16="http://schemas.microsoft.com/office/drawing/2014/main" id="{BE53C58F-E5BF-17C6-BE0A-47929798B3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0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73)">
            <a:extLst>
              <a:ext uri="{FF2B5EF4-FFF2-40B4-BE49-F238E27FC236}">
                <a16:creationId xmlns:a16="http://schemas.microsoft.com/office/drawing/2014/main" id="{6CE00EC6-3B3F-229A-AF27-B12EAABD09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0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</Words>
  <Application>Microsoft Office PowerPoint</Application>
  <PresentationFormat>Widescreen</PresentationFormat>
  <Paragraphs>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3</cp:revision>
  <dcterms:created xsi:type="dcterms:W3CDTF">2022-09-17T17:14:04Z</dcterms:created>
  <dcterms:modified xsi:type="dcterms:W3CDTF">2022-09-19T09:34:29Z</dcterms:modified>
</cp:coreProperties>
</file>